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E474-A6AB-4FA3-860A-77AD30F78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F2D2B6-005A-41A0-BBF0-BEBB466D4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D6736-59DA-4D97-BDE9-C1082BC24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82452-9C09-4045-9912-D5E9BE0E7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B4C25-37CD-4ADC-B904-B9313DC46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9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F576-2E6A-404D-A749-5AD15E96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A0DFD-5361-44B9-A35C-2BA386BDD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DD75D-907D-46C1-85C2-D541E7879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73834-8B92-44EE-A6B9-D2487BAC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28EE1-C5C9-4B57-83AD-1927121A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2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49DA52-DED1-4DBA-A19A-F2EB4C991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58FBC2-6F4B-4035-8AD3-F92357D9D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88824-0150-4B1E-8700-1FDA9897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3E47D-359A-4F37-81E3-C28E50C2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469F-95FD-4BF6-B6A5-5BC312BA7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16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0E58C-458E-4ADC-8A16-8500E0D4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D7F49-970B-49CE-9D26-27392CDEE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72171-FEAA-4842-8624-A5821124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FDB4C-99AB-4BC1-8A16-C63C3384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21CA1-A4E8-4BBF-8F64-B17AD5E6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AEA8-609C-4873-B174-C7EBB6BD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6813A-45D4-4AD0-97DC-3DECC59C9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3932F-03C7-4FBA-BF78-56E4FE59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E7B97-6449-4E63-8C1E-EC8C48F6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090D4-E694-448F-B996-07F789CF4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6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E7DEA-072D-4A1C-BCA2-1407C457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37C29-0A94-4CAC-BB39-2D2BE538CB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CE32B9-A2BB-464A-A4A2-10EE05FB8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7DBB48-BD6E-48E9-916A-D504E398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E32B0-92D9-4865-8037-1BD8BC15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9504EB-FF23-45B6-B098-A75FD59E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79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3E2DC-6680-420F-AC84-DA7A8ADF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D7EA2B-1F8E-4C8E-936D-C328C4D9A1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92AF6-28E8-42B4-A741-CD89CD903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630FE4-1D8C-4965-8747-F15E0036B0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2818B5-61E3-499D-928E-F27E4CC0F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C70213-1122-41DD-A0D4-1EC96486C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BFA2E-D4D4-424A-9B05-C90020F8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F303AE-7A56-46F3-9E1B-A82E3276F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0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1BBD1-D17A-4F0F-8502-35AEF5036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DEA0B6-E1DC-467F-97E8-42A01B24F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D1188A-8376-471D-862C-F61407E8C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024DE-B6A3-4902-A1C0-7AA5B94C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9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0111B1-0ADF-42F6-A27C-45901D8D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14A94C-AF48-4A8D-B511-844A29F3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0E25D-2747-4E27-8705-7952696C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27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03EC8-ED83-4ABC-B035-248DDD175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F46DC-8930-4DB3-934B-F47015F4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9CDB5-8834-4C69-BB56-6C1DAB448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4C204-F62D-426E-97BE-CA5D1900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20433D-3257-4AF1-8EDB-F0770D5C8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88C3F0-2B30-44B6-A34C-1B81FBD9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6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41B36-E43D-4EA6-81BE-05D5BC3AC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2979D-DC19-4E8D-B457-FB4265F58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1DC71-9BE7-40B1-ACC8-60058947F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950B2-41E2-4B9D-818F-C0757101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AB0A1-EA0B-49C2-8097-27B94AFB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9CBFE9-138F-48F3-BF3B-42B5D91E2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18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F978A-64FC-4D77-A2E5-89512F5E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21102-8518-465E-85F8-6EFFEC2BD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DAD30-19D8-48B9-9B6C-CF9998CEC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EEF76-2BA8-4147-9576-35B822F64D15}" type="datetimeFigureOut">
              <a:rPr lang="en-US" smtClean="0"/>
              <a:t>6/15/2021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F879B-50AE-421C-B44D-53F4B9323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27EE4-F40A-4A42-B4D6-B51EE0D29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51072-F42E-4728-9DE9-9BF08B7B7C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91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jenna@mannafood.org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2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4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6F9238-0F7B-4619-92B2-C3CECB2CC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20" y="1916007"/>
            <a:ext cx="4057840" cy="224942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400" b="1" dirty="0" smtClean="0"/>
              <a:t>Montgomery County Farm </a:t>
            </a:r>
            <a:r>
              <a:rPr lang="en-US" sz="5400" b="1" dirty="0"/>
              <a:t>to Food Bank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CFDC0-4B65-4D6E-AAD4-3800EC5AD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020" y="4608575"/>
            <a:ext cx="5163725" cy="1155525"/>
          </a:xfrm>
        </p:spPr>
        <p:txBody>
          <a:bodyPr anchor="b">
            <a:noAutofit/>
          </a:bodyPr>
          <a:lstStyle/>
          <a:p>
            <a:pPr algn="l"/>
            <a:r>
              <a:rPr lang="en-US" dirty="0"/>
              <a:t>How to </a:t>
            </a:r>
            <a:r>
              <a:rPr lang="en-US" b="1" dirty="0" smtClean="0"/>
              <a:t>sell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b="1" dirty="0" smtClean="0"/>
              <a:t>donate</a:t>
            </a:r>
            <a:r>
              <a:rPr lang="en-US" dirty="0" smtClean="0"/>
              <a:t> </a:t>
            </a:r>
            <a:r>
              <a:rPr lang="en-US" dirty="0"/>
              <a:t>your farm products through Manna Food Center’s Community Food Rescue Program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82DAC0B-C1C4-44B1-891B-A454DB33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5244" cy="1472863"/>
          </a:xfrm>
          <a:prstGeom prst="rect">
            <a:avLst/>
          </a:prstGeom>
        </p:spPr>
      </p:pic>
      <p:pic>
        <p:nvPicPr>
          <p:cNvPr id="6" name="Picture 5" descr="A picture containing outdoor, grass, plant&#10;&#10;Description automatically generated">
            <a:extLst>
              <a:ext uri="{FF2B5EF4-FFF2-40B4-BE49-F238E27FC236}">
                <a16:creationId xmlns:a16="http://schemas.microsoft.com/office/drawing/2014/main" id="{EFCA7709-357C-42C9-865C-CFC270839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7136" y="823175"/>
            <a:ext cx="6919844" cy="518988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8FA9BBC-971A-46F4-8C81-28CAF5397A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63" y="129868"/>
            <a:ext cx="2022550" cy="200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74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67CAEA3-F942-4D8E-8034-F9493D64D3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6" r="1" b="1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2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2F99939D-ADBC-4E6F-BD15-09564F0F2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7" y="1236698"/>
            <a:ext cx="9951041" cy="43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B5B2863-36CA-43B0-B37C-1025E9645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42" y="643467"/>
            <a:ext cx="613891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9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497" t="24931" r="26940" b="3470"/>
          <a:stretch/>
        </p:blipFill>
        <p:spPr>
          <a:xfrm>
            <a:off x="5242672" y="544945"/>
            <a:ext cx="6638770" cy="5727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3466" y="544945"/>
            <a:ext cx="58866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Important Invoice Elements: </a:t>
            </a:r>
          </a:p>
          <a:p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Farm Name and Farm Address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Unique Invoice #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Date invoice was drafted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Date of any transaction(s)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What was sold and how much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Cost per unit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 smtClean="0"/>
              <a:t>Total cost for each transaction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T</a:t>
            </a:r>
            <a:r>
              <a:rPr lang="en-US" sz="2000" b="1" dirty="0" smtClean="0"/>
              <a:t>otal amount due</a:t>
            </a:r>
          </a:p>
          <a:p>
            <a:pPr marL="342900" indent="-342900">
              <a:buAutoNum type="alphaUcPeriod" startAt="3"/>
            </a:pPr>
            <a:endParaRPr lang="en-US" dirty="0"/>
          </a:p>
          <a:p>
            <a:pPr marL="342900" indent="-342900">
              <a:buAutoNum type="alphaUcPeriod" startAt="3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543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9238-0F7B-4619-92B2-C3CECB2CC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202" y="1442032"/>
            <a:ext cx="11010344" cy="571430"/>
          </a:xfrm>
        </p:spPr>
        <p:txBody>
          <a:bodyPr anchor="t">
            <a:normAutofit/>
          </a:bodyPr>
          <a:lstStyle/>
          <a:p>
            <a:pPr algn="l"/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Montgomery County Farm </a:t>
            </a: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Food Bank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DCFDC0-4B65-4D6E-AAD4-3800EC5AD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420" y="4236276"/>
            <a:ext cx="7528235" cy="1240887"/>
          </a:xfrm>
        </p:spPr>
        <p:txBody>
          <a:bodyPr anchor="b">
            <a:noAutofit/>
          </a:bodyPr>
          <a:lstStyle/>
          <a:p>
            <a:pPr algn="l"/>
            <a:r>
              <a:rPr lang="en-US" dirty="0"/>
              <a:t>To Sell: Make an Offer using </a:t>
            </a:r>
            <a:r>
              <a:rPr lang="en-US" b="1" u="sng" dirty="0">
                <a:solidFill>
                  <a:srgbClr val="FF0000"/>
                </a:solidFill>
              </a:rPr>
              <a:t>Farm to Food Bank </a:t>
            </a:r>
            <a:r>
              <a:rPr lang="en-US" dirty="0"/>
              <a:t>and your farm’s PURCHASE </a:t>
            </a:r>
            <a:r>
              <a:rPr lang="en-US" dirty="0" smtClean="0"/>
              <a:t>ACCOUNT</a:t>
            </a:r>
          </a:p>
          <a:p>
            <a:pPr algn="l"/>
            <a:r>
              <a:rPr lang="en-US" dirty="0" smtClean="0"/>
              <a:t>Contact Susan Wexler, communityfoodrescueoutreach@mannaf</a:t>
            </a:r>
            <a:r>
              <a:rPr lang="en-US" dirty="0" smtClean="0"/>
              <a:t>ood.org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To Donate: </a:t>
            </a:r>
            <a:r>
              <a:rPr lang="en-US" b="1" u="sng" dirty="0">
                <a:solidFill>
                  <a:srgbClr val="FF0000"/>
                </a:solidFill>
              </a:rPr>
              <a:t>Schedule a Food Run </a:t>
            </a:r>
            <a:r>
              <a:rPr lang="en-US" dirty="0"/>
              <a:t>using your farm’s DONATION </a:t>
            </a:r>
            <a:r>
              <a:rPr lang="en-US" dirty="0" smtClean="0"/>
              <a:t>ACCOUNT</a:t>
            </a:r>
          </a:p>
          <a:p>
            <a:pPr algn="l"/>
            <a:r>
              <a:rPr lang="en-US" dirty="0" smtClean="0"/>
              <a:t>Contact Cheryl Kollin, Cheryl@communityfoodrescue.org</a:t>
            </a:r>
            <a:endParaRPr lang="en-US" dirty="0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82DAC0B-C1C4-44B1-891B-A454DB33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83" y="186755"/>
            <a:ext cx="2472562" cy="902485"/>
          </a:xfrm>
          <a:prstGeom prst="rect">
            <a:avLst/>
          </a:prstGeom>
        </p:spPr>
      </p:pic>
      <p:pic>
        <p:nvPicPr>
          <p:cNvPr id="6" name="Picture 5" descr="A picture containing outdoor, grass, plant&#10;&#10;Description automatically generated">
            <a:extLst>
              <a:ext uri="{FF2B5EF4-FFF2-40B4-BE49-F238E27FC236}">
                <a16:creationId xmlns:a16="http://schemas.microsoft.com/office/drawing/2014/main" id="{EFCA7709-357C-42C9-865C-CFC270839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56287" y="1338509"/>
            <a:ext cx="6756148" cy="4174854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8FA9BBC-971A-46F4-8C81-28CAF5397A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28" y="105204"/>
            <a:ext cx="1174981" cy="11670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140" y="5843230"/>
            <a:ext cx="8396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discuss </a:t>
            </a:r>
            <a:r>
              <a:rPr lang="en-US" sz="2400" b="1" u="sng" dirty="0" smtClean="0">
                <a:solidFill>
                  <a:srgbClr val="FF0000"/>
                </a:solidFill>
              </a:rPr>
              <a:t>pricing</a:t>
            </a:r>
            <a:r>
              <a:rPr lang="en-US" sz="2400" dirty="0" smtClean="0"/>
              <a:t>, contact Jenna Umbriac </a:t>
            </a:r>
          </a:p>
          <a:p>
            <a:r>
              <a:rPr lang="en-US" sz="2400" dirty="0" smtClean="0">
                <a:hlinkClick r:id="rId5"/>
              </a:rPr>
              <a:t>jenna@mannafood.org</a:t>
            </a:r>
            <a:r>
              <a:rPr lang="en-US" sz="2400" dirty="0" smtClean="0"/>
              <a:t> 240-268-2535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137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9238-0F7B-4619-92B2-C3CECB2CC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020" y="1916007"/>
            <a:ext cx="5837980" cy="908836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5400" b="1" dirty="0" smtClean="0"/>
              <a:t>Montgomery County Farm </a:t>
            </a:r>
            <a:r>
              <a:rPr lang="en-US" sz="5400" b="1" dirty="0"/>
              <a:t>to Food Bank</a:t>
            </a: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82DAC0B-C1C4-44B1-891B-A454DB33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5244" cy="1472863"/>
          </a:xfrm>
          <a:prstGeom prst="rect">
            <a:avLst/>
          </a:prstGeom>
        </p:spPr>
      </p:pic>
      <p:pic>
        <p:nvPicPr>
          <p:cNvPr id="6" name="Picture 5" descr="A picture containing outdoor, grass, plant&#10;&#10;Description automatically generated">
            <a:extLst>
              <a:ext uri="{FF2B5EF4-FFF2-40B4-BE49-F238E27FC236}">
                <a16:creationId xmlns:a16="http://schemas.microsoft.com/office/drawing/2014/main" id="{EFCA7709-357C-42C9-865C-CFC2708391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37136" y="823175"/>
            <a:ext cx="6919844" cy="5189883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28FA9BBC-971A-46F4-8C81-28CAF5397A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63" y="129868"/>
            <a:ext cx="2022550" cy="20089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D64631-BAC5-4E39-AF2E-8EBE92DD204A}"/>
              </a:ext>
            </a:extLst>
          </p:cNvPr>
          <p:cNvSpPr txBox="1"/>
          <p:nvPr/>
        </p:nvSpPr>
        <p:spPr>
          <a:xfrm>
            <a:off x="159204" y="6078310"/>
            <a:ext cx="589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THANK YOU!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67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122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Impact</vt:lpstr>
      <vt:lpstr>Wingdings</vt:lpstr>
      <vt:lpstr>Office Theme</vt:lpstr>
      <vt:lpstr>Montgomery County Farm to Food Bank</vt:lpstr>
      <vt:lpstr>PowerPoint Presentation</vt:lpstr>
      <vt:lpstr>PowerPoint Presentation</vt:lpstr>
      <vt:lpstr>PowerPoint Presentation</vt:lpstr>
      <vt:lpstr>PowerPoint Presentation</vt:lpstr>
      <vt:lpstr>Montgomery County Farm to Food Bank</vt:lpstr>
      <vt:lpstr>Montgomery County Farm to Food Bank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 to Food Bank</dc:title>
  <dc:creator>Cheryl Kollin</dc:creator>
  <cp:lastModifiedBy>Jenna</cp:lastModifiedBy>
  <cp:revision>11</cp:revision>
  <dcterms:created xsi:type="dcterms:W3CDTF">2021-06-11T21:45:11Z</dcterms:created>
  <dcterms:modified xsi:type="dcterms:W3CDTF">2021-06-15T13:25:15Z</dcterms:modified>
</cp:coreProperties>
</file>